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56" r:id="rId3"/>
    <p:sldId id="258" r:id="rId4"/>
    <p:sldId id="262" r:id="rId5"/>
    <p:sldId id="257" r:id="rId6"/>
    <p:sldId id="270" r:id="rId7"/>
    <p:sldId id="260" r:id="rId8"/>
    <p:sldId id="267" r:id="rId9"/>
    <p:sldId id="269" r:id="rId10"/>
    <p:sldId id="261" r:id="rId11"/>
    <p:sldId id="259" r:id="rId12"/>
    <p:sldId id="265" r:id="rId13"/>
    <p:sldId id="268" r:id="rId14"/>
    <p:sldId id="264" r:id="rId15"/>
    <p:sldId id="266" r:id="rId16"/>
  </p:sldIdLst>
  <p:sldSz cx="9144000" cy="6858000" type="screen4x3"/>
  <p:notesSz cx="6858000" cy="9144000"/>
  <p:custDataLst>
    <p:tags r:id="rId18"/>
  </p:custDataLst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Rg st="1" end="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60" autoAdjust="0"/>
  </p:normalViewPr>
  <p:slideViewPr>
    <p:cSldViewPr>
      <p:cViewPr>
        <p:scale>
          <a:sx n="75" d="100"/>
          <a:sy n="75" d="100"/>
        </p:scale>
        <p:origin x="1179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AB395B1-83B9-47FB-86AE-9E6157CE177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BBF0C493-7E30-4871-BB00-235E201A0C3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0E0C998-2128-451B-B74E-1459342A3DF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BB47154F-CA24-4A59-8DB8-7C9F0AAD533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noProof="0"/>
              <a:t>Klik om de opmaakprofielen van de modeltekst te bewerken</a:t>
            </a:r>
          </a:p>
          <a:p>
            <a:pPr lvl="1"/>
            <a:r>
              <a:rPr lang="nl-NL" altLang="nl-NL" noProof="0"/>
              <a:t>Tweede niveau</a:t>
            </a:r>
          </a:p>
          <a:p>
            <a:pPr lvl="2"/>
            <a:r>
              <a:rPr lang="nl-NL" altLang="nl-NL" noProof="0"/>
              <a:t>Derde niveau</a:t>
            </a:r>
          </a:p>
          <a:p>
            <a:pPr lvl="3"/>
            <a:r>
              <a:rPr lang="nl-NL" altLang="nl-NL" noProof="0"/>
              <a:t>Vierde niveau</a:t>
            </a:r>
          </a:p>
          <a:p>
            <a:pPr lvl="4"/>
            <a:r>
              <a:rPr lang="nl-NL" altLang="nl-NL" noProof="0"/>
              <a:t>Vijfde niveau</a:t>
            </a:r>
          </a:p>
        </p:txBody>
      </p:sp>
      <p:sp>
        <p:nvSpPr>
          <p:cNvPr id="61446" name="Rectangle 6">
            <a:extLst>
              <a:ext uri="{FF2B5EF4-FFF2-40B4-BE49-F238E27FC236}">
                <a16:creationId xmlns:a16="http://schemas.microsoft.com/office/drawing/2014/main" id="{A7D6D842-A36F-4E30-A178-21EB6E5F3F0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1447" name="Rectangle 7">
            <a:extLst>
              <a:ext uri="{FF2B5EF4-FFF2-40B4-BE49-F238E27FC236}">
                <a16:creationId xmlns:a16="http://schemas.microsoft.com/office/drawing/2014/main" id="{3091CF52-704E-49BE-ABF1-8EC39113FA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B28D5CE-35BC-4C36-B383-D84CFE84CF0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6E8D8F4A-E31B-463F-AEBA-FC2B69C367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729F4A-F3C6-4713-A7E7-F0721102BA2D}" type="slidenum">
              <a:rPr lang="nl-NL" altLang="nl-NL"/>
              <a:pPr/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D51DF7D9-931B-40A8-B389-9D20FBD826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5C9F16D3-BCD8-4DF0-A0F3-AE8A8A1C0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55CC8806-BA0E-4996-A988-0F1338BEE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72D6B7-CA0C-47C6-8CEF-058D9BC69779}" type="slidenum">
              <a:rPr lang="nl-NL" altLang="nl-NL"/>
              <a:pPr/>
              <a:t>2</a:t>
            </a:fld>
            <a:endParaRPr lang="nl-NL" altLang="nl-NL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64E0EC7-BE7C-4447-ACF0-43DEE44125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5FF96F1-8FDF-4907-B952-A0DB13505C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971B890-AFEF-444B-A743-2404DBF07E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867E37-6B57-4904-AFDC-1ECD2652A02B}" type="slidenum">
              <a:rPr lang="nl-NL" altLang="nl-NL"/>
              <a:pPr/>
              <a:t>3</a:t>
            </a:fld>
            <a:endParaRPr lang="nl-NL" altLang="nl-NL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F9EA90A-CEDC-4CB2-81FB-115C2BBB20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6F4D38E-E1E5-439A-84F8-04C4863973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9790AF3B-50E0-4CE5-9488-E33EAC31B6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9BC3E0-C3D7-48CE-8B0C-B7CF24A370E9}" type="slidenum">
              <a:rPr lang="nl-NL" altLang="nl-NL"/>
              <a:pPr/>
              <a:t>4</a:t>
            </a:fld>
            <a:endParaRPr lang="nl-NL" altLang="nl-NL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7535CB7-CC6D-4A63-B5EA-A530713DFF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7F954A3D-1C5B-48C4-9103-2CCC77A6F2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743347A0-753D-45AE-BC40-B23E271C28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FEC2E4-7B41-48E3-9B54-0FF2AF458B74}" type="slidenum">
              <a:rPr lang="nl-NL" altLang="nl-NL"/>
              <a:pPr/>
              <a:t>5</a:t>
            </a:fld>
            <a:endParaRPr lang="nl-NL" altLang="nl-NL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C7A90908-B0B0-47F0-A2C1-08631310FB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F51BE2BF-6DA9-46FE-A544-798774ED8D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9B0B8C24-DE1C-4567-8569-10804CA0A0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5AD7A3-2378-4C60-9BED-50034E5D304C}" type="slidenum">
              <a:rPr lang="nl-NL" altLang="nl-NL"/>
              <a:pPr/>
              <a:t>6</a:t>
            </a:fld>
            <a:endParaRPr lang="nl-NL" altLang="nl-NL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0C7FD881-ADA0-4F5E-B201-C26D3EE87F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002FFC50-B3FE-400C-BDC1-31A729329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F93CDA2C-CBB6-4640-A27A-846BBD80D9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A59DF8-6FB4-48A3-B266-13C5229E3410}" type="slidenum">
              <a:rPr lang="nl-NL" altLang="nl-NL"/>
              <a:pPr/>
              <a:t>7</a:t>
            </a:fld>
            <a:endParaRPr lang="nl-NL" altLang="nl-NL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5C3B233-37DF-4229-9144-33229B53A8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E29FC380-3E40-4C7B-9AE4-872062188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688D6EA9-4668-4D9A-9E8C-FA099E4DD1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BE13B6-0EA7-4741-B4BE-87E2AB7A3140}" type="slidenum">
              <a:rPr lang="nl-NL" altLang="nl-NL"/>
              <a:pPr/>
              <a:t>8</a:t>
            </a:fld>
            <a:endParaRPr lang="nl-NL" altLang="nl-NL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8234E78B-EEA1-4F48-8381-A97664AC34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C63BA3E-FEFD-4F5E-9953-DC3C819A5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7E2F3BF3-1487-4CF4-91FF-962D6C0183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9CB725-89DA-45A1-8210-972147867941}" type="slidenum">
              <a:rPr lang="nl-NL" altLang="nl-NL"/>
              <a:pPr/>
              <a:t>9</a:t>
            </a:fld>
            <a:endParaRPr lang="nl-NL" altLang="nl-NL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29369F06-9302-4826-B91D-B0F242DFE9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6FD5E5AE-D8D3-447B-BC95-8C6F70B2CE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CD57C590-2AB1-466E-8C48-677D3DA707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029251-2641-429F-9682-4F5CF6688D0E}" type="slidenum">
              <a:rPr lang="nl-NL" altLang="nl-NL"/>
              <a:pPr/>
              <a:t>10</a:t>
            </a:fld>
            <a:endParaRPr lang="nl-NL" altLang="nl-NL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32CAD5FA-548C-409B-8731-6D83EAC2E7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AD2FD774-4DC4-4845-89C0-64ADDCF0E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6133500E-93F8-4140-9643-48E3924B82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10ECFF-AF5C-4D78-8051-8F18C2E65D16}" type="slidenum">
              <a:rPr lang="nl-NL" altLang="nl-NL"/>
              <a:pPr/>
              <a:t>11</a:t>
            </a:fld>
            <a:endParaRPr lang="nl-NL" altLang="nl-NL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FC91E671-A15D-4195-9842-7C250B4B46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F1BEA7C2-085B-47E1-A7B1-69BCA049CC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1C8D8DB1-7826-4C5D-96AB-C311E5568C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00793D-A7F0-4C9A-9738-3B66E44804A0}" type="slidenum">
              <a:rPr lang="nl-NL" altLang="nl-NL"/>
              <a:pPr/>
              <a:t>12</a:t>
            </a:fld>
            <a:endParaRPr lang="nl-NL" altLang="nl-NL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03D4A78-EB49-4889-93CA-5592366293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4E501B79-C1C8-45C6-A90E-D3C04BB0A3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AB4631E8-3B52-4615-8243-B36CC573B2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F66BAA-C8C3-437F-AA6B-64B8A0D2D8B2}" type="slidenum">
              <a:rPr lang="nl-NL" altLang="nl-NL"/>
              <a:pPr/>
              <a:t>13</a:t>
            </a:fld>
            <a:endParaRPr lang="nl-NL" altLang="nl-NL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A921B2AA-F33D-4872-B904-1D9840C447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D0C2AAD8-8359-4DE9-922F-B3E3AB663C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C128BCA-6C8C-477B-8CF4-D8CBF2CF47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9F0BE8-D127-4163-B4B9-CDB8BED1633C}" type="slidenum">
              <a:rPr lang="nl-NL" altLang="nl-NL"/>
              <a:pPr/>
              <a:t>14</a:t>
            </a:fld>
            <a:endParaRPr lang="nl-NL" altLang="nl-NL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34E96A24-6668-4C88-BBDC-3C0B0B9AA9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8025F4C6-B806-40A1-8330-39192CE9E0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3E1DE10C-7EEB-43FC-AC87-BA2E4068E7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29EC6D-B4DE-43AE-A749-E63D0D2AB6B7}" type="slidenum">
              <a:rPr lang="nl-NL" altLang="nl-NL"/>
              <a:pPr/>
              <a:t>15</a:t>
            </a:fld>
            <a:endParaRPr lang="nl-NL" altLang="nl-NL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38DC3C7E-F7CC-4519-BCA3-DF599793EC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B9679C44-59E6-4855-BF4B-756889956B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67349D-CFA2-4A4D-A9A6-3B5E847FDF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8A48DE-D90F-425C-ADC9-43930F662A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E4B61C-B320-47B4-BE81-CC4072E2F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5AE2D-B2C9-4644-AE01-D3125D2E514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8284300"/>
      </p:ext>
    </p:extLst>
  </p:cSld>
  <p:clrMapOvr>
    <a:masterClrMapping/>
  </p:clrMapOvr>
  <p:transition spd="med" advTm="3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02F008-00F4-4D2C-B7C1-31150F998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86D901-965C-4197-9DFE-C3AEF0F4A0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90740D-569A-4845-9648-91CE496CCD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81237-0198-4327-96A4-44B6A0B48BB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83228879"/>
      </p:ext>
    </p:extLst>
  </p:cSld>
  <p:clrMapOvr>
    <a:masterClrMapping/>
  </p:clrMapOvr>
  <p:transition spd="med" advTm="3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46CCF7-A632-4235-A05C-A7EDF9F12B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44E06F-8BA7-4628-9B67-4233CDF471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4D4B22-EF5A-47F8-ACCE-15EB6842B4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688F2-AD60-4E04-A9DB-78A3D132578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05693659"/>
      </p:ext>
    </p:extLst>
  </p:cSld>
  <p:clrMapOvr>
    <a:masterClrMapping/>
  </p:clrMapOvr>
  <p:transition spd="med" advTm="3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1BA199-66FC-432A-83CA-696721623C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66ACA1-12D0-45CD-A502-B5491A3CF5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C2666A-7A70-4025-B190-CF99457385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1D18C-2396-46B7-8B78-E420811104B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61891072"/>
      </p:ext>
    </p:extLst>
  </p:cSld>
  <p:clrMapOvr>
    <a:masterClrMapping/>
  </p:clrMapOvr>
  <p:transition spd="med" advTm="3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A10E40E-DB21-4AB9-A86A-9120726E0B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FFC36C-698F-480B-960B-FCC35F4FFC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852A094-FD40-4922-821A-D2FCF67804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A126F-39FC-41DA-8C86-91691F8CF4E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19136438"/>
      </p:ext>
    </p:extLst>
  </p:cSld>
  <p:clrMapOvr>
    <a:masterClrMapping/>
  </p:clrMapOvr>
  <p:transition spd="med" advTm="3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DABE38-D3C3-4180-A935-5575F8B60B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FDBD028-30E2-4402-99E5-7633232F79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18B7313-F6FD-4EA6-9A22-F76BB5A377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66150-B17C-4D51-8BCC-972DB639A28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857514"/>
      </p:ext>
    </p:extLst>
  </p:cSld>
  <p:clrMapOvr>
    <a:masterClrMapping/>
  </p:clrMapOvr>
  <p:transition spd="med" advTm="3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B804245-052D-47F0-A460-3D9339D906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5E45371-3257-4525-8C1A-D365B6152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35DC4A3-C4E1-4B24-8C8A-2C0E625E2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86BE6-C228-4572-AE51-D22DE060083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72492545"/>
      </p:ext>
    </p:extLst>
  </p:cSld>
  <p:clrMapOvr>
    <a:masterClrMapping/>
  </p:clrMapOvr>
  <p:transition spd="med" advTm="3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A7B6AB-DDC6-4EC6-8EB9-70AECA1699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89D9D7-FC8E-4256-97CA-A65FF57A82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3E3A8B-5234-4BF9-ACDD-3783ECBB33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27EC4-059F-4349-9546-66BCDA8612F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76647253"/>
      </p:ext>
    </p:extLst>
  </p:cSld>
  <p:clrMapOvr>
    <a:masterClrMapping/>
  </p:clrMapOvr>
  <p:transition spd="med" advTm="3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5B315F-7A23-47BB-B4CA-A9F30F5CBD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B95E8B-14B3-4AF6-97EC-02890EBE82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AA5915-8F40-4BA4-9144-5AEBD8C0BF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E4968-65A7-4B4E-975F-778397E581A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22189271"/>
      </p:ext>
    </p:extLst>
  </p:cSld>
  <p:clrMapOvr>
    <a:masterClrMapping/>
  </p:clrMapOvr>
  <p:transition spd="med" advTm="3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892851-70C2-408E-B219-86F2B42036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04F038-E728-4631-9728-838EB3CE6A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917582-FBFC-472B-922A-4D176B967C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428FA-337F-4089-B382-C783DD2A3AA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14352390"/>
      </p:ext>
    </p:extLst>
  </p:cSld>
  <p:clrMapOvr>
    <a:masterClrMapping/>
  </p:clrMapOvr>
  <p:transition spd="med" advTm="3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CD7354-D3EE-41F2-852A-CA4EC5ABF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12F2EA-EE4B-4146-AF1C-B545BF8F59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7836F5-4461-4AB7-9F7C-6293B2EE19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9238-F13E-42F9-9B6C-FF38C29CEA3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06714390"/>
      </p:ext>
    </p:extLst>
  </p:cSld>
  <p:clrMapOvr>
    <a:masterClrMapping/>
  </p:clrMapOvr>
  <p:transition spd="med" advTm="30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918EBC1-6D85-4A32-BE76-29C1CCD66F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B033CFF-A127-4422-AF51-B5C59D650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0CB1D1-55B2-479F-A11B-36F4001AC6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240F4-A581-4E2B-B13E-66A95140243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67197192"/>
      </p:ext>
    </p:extLst>
  </p:cSld>
  <p:clrMapOvr>
    <a:masterClrMapping/>
  </p:clrMapOvr>
  <p:transition spd="med" advTm="30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96197E5-5865-4A75-9EE3-23862FD9FD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6BE681-497F-4D2B-896C-B398E88C5A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CF65DF5-5B4E-416B-8EBF-FB2FE11D5F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075CB-7EAB-4320-969A-09EFAB419FC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21355598"/>
      </p:ext>
    </p:extLst>
  </p:cSld>
  <p:clrMapOvr>
    <a:masterClrMapping/>
  </p:clrMapOvr>
  <p:transition spd="med" advTm="30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kst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A28C25B-C006-47E3-A2E6-ED3556461A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C558176-61BF-4B22-938E-F98D2DDA19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EA6ED44-774A-4769-95ED-2D3A634B5A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223B0-7FC6-4598-ACF2-38E50EA5C62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33153075"/>
      </p:ext>
    </p:extLst>
  </p:cSld>
  <p:clrMapOvr>
    <a:masterClrMapping/>
  </p:clrMapOvr>
  <p:transition spd="med" advTm="3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F1EFC30-919C-4736-8C68-F5F9A6C0A5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324966D-1C4B-4CC1-BE9B-8F9F46CDC3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F00978-3207-4AC9-9F8B-C020BFCD2DE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5878068-D7D2-40FC-BD67-706D15A9DFF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B7FA77C-C335-4084-A1C3-640AE02F364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E164049-24EE-4E5C-943C-B9D25C7E88E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 advTm="30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8.xml"/><Relationship Id="rId18" Type="http://schemas.openxmlformats.org/officeDocument/2006/relationships/slide" Target="slide14.xml"/><Relationship Id="rId3" Type="http://schemas.openxmlformats.org/officeDocument/2006/relationships/audio" Target="../media/audio1.wav"/><Relationship Id="rId21" Type="http://schemas.openxmlformats.org/officeDocument/2006/relationships/image" Target="../media/image4.jpg"/><Relationship Id="rId7" Type="http://schemas.openxmlformats.org/officeDocument/2006/relationships/slide" Target="slide12.xml"/><Relationship Id="rId12" Type="http://schemas.openxmlformats.org/officeDocument/2006/relationships/slide" Target="slide13.xml"/><Relationship Id="rId17" Type="http://schemas.openxmlformats.org/officeDocument/2006/relationships/slide" Target="slide9.xml"/><Relationship Id="rId2" Type="http://schemas.openxmlformats.org/officeDocument/2006/relationships/notesSlide" Target="../notesSlides/notesSlide1.xml"/><Relationship Id="rId16" Type="http://schemas.openxmlformats.org/officeDocument/2006/relationships/slide" Target="slide7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image" Target="../media/image2.gif"/><Relationship Id="rId15" Type="http://schemas.openxmlformats.org/officeDocument/2006/relationships/slide" Target="slide6.xml"/><Relationship Id="rId10" Type="http://schemas.openxmlformats.org/officeDocument/2006/relationships/slide" Target="slide5.xml"/><Relationship Id="rId19" Type="http://schemas.openxmlformats.org/officeDocument/2006/relationships/slide" Target="slide2.xml"/><Relationship Id="rId4" Type="http://schemas.openxmlformats.org/officeDocument/2006/relationships/image" Target="../media/image1.gif"/><Relationship Id="rId9" Type="http://schemas.openxmlformats.org/officeDocument/2006/relationships/slide" Target="slide11.xml"/><Relationship Id="rId14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slide" Target="slide1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4.mp4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4.mp4"/><Relationship Id="rId9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audio" Target="../media/media5.mp3"/><Relationship Id="rId7" Type="http://schemas.openxmlformats.org/officeDocument/2006/relationships/image" Target="../media/image9.jpeg"/><Relationship Id="rId2" Type="http://schemas.microsoft.com/office/2007/relationships/media" Target="../media/media5.mp3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11" Type="http://schemas.openxmlformats.org/officeDocument/2006/relationships/slide" Target="slide1.xml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audio" Target="../media/media6.WAV"/><Relationship Id="rId21" Type="http://schemas.openxmlformats.org/officeDocument/2006/relationships/image" Target="../media/image29.jpeg"/><Relationship Id="rId7" Type="http://schemas.openxmlformats.org/officeDocument/2006/relationships/notesSlide" Target="../notesSlides/notesSlide7.xml"/><Relationship Id="rId12" Type="http://schemas.openxmlformats.org/officeDocument/2006/relationships/image" Target="../media/image20.png"/><Relationship Id="rId17" Type="http://schemas.openxmlformats.org/officeDocument/2006/relationships/image" Target="../media/image25.jpeg"/><Relationship Id="rId2" Type="http://schemas.microsoft.com/office/2007/relationships/media" Target="../media/media6.WAV"/><Relationship Id="rId16" Type="http://schemas.openxmlformats.org/officeDocument/2006/relationships/image" Target="../media/image24.jpeg"/><Relationship Id="rId20" Type="http://schemas.openxmlformats.org/officeDocument/2006/relationships/image" Target="../media/image28.jpeg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7.xml"/><Relationship Id="rId11" Type="http://schemas.openxmlformats.org/officeDocument/2006/relationships/slide" Target="slide1.xml"/><Relationship Id="rId5" Type="http://schemas.openxmlformats.org/officeDocument/2006/relationships/audio" Target="../media/media7.wav"/><Relationship Id="rId15" Type="http://schemas.openxmlformats.org/officeDocument/2006/relationships/image" Target="../media/image23.jpeg"/><Relationship Id="rId10" Type="http://schemas.openxmlformats.org/officeDocument/2006/relationships/image" Target="../media/image19.jpeg"/><Relationship Id="rId19" Type="http://schemas.openxmlformats.org/officeDocument/2006/relationships/image" Target="../media/image27.jpeg"/><Relationship Id="rId4" Type="http://schemas.microsoft.com/office/2007/relationships/media" Target="../media/media7.wav"/><Relationship Id="rId9" Type="http://schemas.openxmlformats.org/officeDocument/2006/relationships/image" Target="../media/image18.png"/><Relationship Id="rId1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9.mp3"/><Relationship Id="rId7" Type="http://schemas.openxmlformats.org/officeDocument/2006/relationships/image" Target="../media/image18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notesSlide" Target="../notesSlides/notesSlide9.xml"/><Relationship Id="rId11" Type="http://schemas.openxmlformats.org/officeDocument/2006/relationships/slide" Target="slide1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34.jpeg"/><Relationship Id="rId4" Type="http://schemas.openxmlformats.org/officeDocument/2006/relationships/audio" Target="../media/media9.mp3"/><Relationship Id="rId9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media10.wav"/><Relationship Id="rId7" Type="http://schemas.openxmlformats.org/officeDocument/2006/relationships/image" Target="../media/image35.jpeg"/><Relationship Id="rId12" Type="http://schemas.openxmlformats.org/officeDocument/2006/relationships/slide" Target="slide1.xml"/><Relationship Id="rId2" Type="http://schemas.microsoft.com/office/2007/relationships/media" Target="../media/media10.wav"/><Relationship Id="rId1" Type="http://schemas.openxmlformats.org/officeDocument/2006/relationships/tags" Target="../tags/tag4.xml"/><Relationship Id="rId6" Type="http://schemas.openxmlformats.org/officeDocument/2006/relationships/image" Target="../media/image18.png"/><Relationship Id="rId11" Type="http://schemas.openxmlformats.org/officeDocument/2006/relationships/image" Target="../media/image39.pn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38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1.wmv"/><Relationship Id="rId1" Type="http://schemas.microsoft.com/office/2007/relationships/media" Target="../media/media11.wmv"/><Relationship Id="rId6" Type="http://schemas.openxmlformats.org/officeDocument/2006/relationships/slide" Target="slide1.xml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1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2.wmv"/><Relationship Id="rId1" Type="http://schemas.microsoft.com/office/2007/relationships/media" Target="../media/media12.wmv"/><Relationship Id="rId6" Type="http://schemas.openxmlformats.org/officeDocument/2006/relationships/slide" Target="slide1.xml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jpe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48.jpeg"/><Relationship Id="rId5" Type="http://schemas.openxmlformats.org/officeDocument/2006/relationships/image" Target="../media/image18.png"/><Relationship Id="rId10" Type="http://schemas.openxmlformats.org/officeDocument/2006/relationships/slide" Target="slide1.xml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9">
            <a:extLst>
              <a:ext uri="{FF2B5EF4-FFF2-40B4-BE49-F238E27FC236}">
                <a16:creationId xmlns:a16="http://schemas.microsoft.com/office/drawing/2014/main" id="{99519B04-34CE-4CF0-80C4-1356000E6445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endParaRPr lang="nl-NL" altLang="nl-NL"/>
          </a:p>
        </p:txBody>
      </p:sp>
      <p:pic>
        <p:nvPicPr>
          <p:cNvPr id="3075" name="Picture 31">
            <a:extLst>
              <a:ext uri="{FF2B5EF4-FFF2-40B4-BE49-F238E27FC236}">
                <a16:creationId xmlns:a16="http://schemas.microsoft.com/office/drawing/2014/main" id="{1A60DC78-98E1-46FF-9721-BF64AB53F101}"/>
              </a:ext>
            </a:extLst>
          </p:cNvPr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68313" y="-857250"/>
            <a:ext cx="11233151" cy="8154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6" name="Picture 44">
            <a:extLst>
              <a:ext uri="{FF2B5EF4-FFF2-40B4-BE49-F238E27FC236}">
                <a16:creationId xmlns:a16="http://schemas.microsoft.com/office/drawing/2014/main" id="{C25F32E6-4206-469C-9B5C-8B437032B1A5}"/>
              </a:ext>
            </a:extLst>
          </p:cNvPr>
          <p:cNvPicPr>
            <a:picLocks noGrp="1" noChangeAspect="1" noChangeArrowheads="1" noCrop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1628775"/>
            <a:ext cx="4897438" cy="3673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11" name="AutoShape 7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F9A97529-A770-483F-A3A6-42E7A97F2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852738"/>
            <a:ext cx="1079500" cy="1079500"/>
          </a:xfrm>
          <a:prstGeom prst="actionButtonMovie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Aanval op </a:t>
            </a:r>
          </a:p>
          <a:p>
            <a:pPr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vliegveld </a:t>
            </a:r>
          </a:p>
          <a:p>
            <a:pPr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Valkenburg</a:t>
            </a:r>
          </a:p>
        </p:txBody>
      </p:sp>
      <p:sp>
        <p:nvSpPr>
          <p:cNvPr id="21513" name="AutoShape 9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BAC34EBA-9F74-4B31-A56E-FB00A7174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404813"/>
            <a:ext cx="1079500" cy="1079500"/>
          </a:xfrm>
          <a:prstGeom prst="actionButtonMovie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Hongerwinter</a:t>
            </a:r>
          </a:p>
        </p:txBody>
      </p:sp>
      <p:sp>
        <p:nvSpPr>
          <p:cNvPr id="21514" name="AutoShape 10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C3077245-6D4C-4703-BD3D-E26CD5E79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628775"/>
            <a:ext cx="1079500" cy="1079500"/>
          </a:xfrm>
          <a:prstGeom prst="actionButtonMovie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mobilisatie</a:t>
            </a:r>
          </a:p>
        </p:txBody>
      </p:sp>
      <p:sp>
        <p:nvSpPr>
          <p:cNvPr id="21515" name="AutoShape 11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CC5CB835-A178-43FA-976C-B73F668C9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5445125"/>
            <a:ext cx="1079500" cy="1079500"/>
          </a:xfrm>
          <a:prstGeom prst="actionButtonMovie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Operatie</a:t>
            </a:r>
          </a:p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Market </a:t>
            </a:r>
          </a:p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Garden</a:t>
            </a:r>
          </a:p>
        </p:txBody>
      </p:sp>
      <p:sp>
        <p:nvSpPr>
          <p:cNvPr id="21516" name="AutoShape 12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B02DECBA-ED4C-4C54-861E-784573841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404813"/>
            <a:ext cx="1079500" cy="1081087"/>
          </a:xfrm>
          <a:prstGeom prst="actionButtonSound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Proclamatie </a:t>
            </a:r>
          </a:p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Koningin </a:t>
            </a:r>
          </a:p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Wilhelmina</a:t>
            </a:r>
          </a:p>
        </p:txBody>
      </p:sp>
      <p:sp>
        <p:nvSpPr>
          <p:cNvPr id="21520" name="AutoShape 16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74F87A01-E18D-4984-9B7A-3E3BE59BB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5445125"/>
            <a:ext cx="1079500" cy="1081088"/>
          </a:xfrm>
          <a:prstGeom prst="actionButtonSound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D-day</a:t>
            </a:r>
          </a:p>
        </p:txBody>
      </p:sp>
      <p:sp>
        <p:nvSpPr>
          <p:cNvPr id="3083" name="Text Box 20">
            <a:extLst>
              <a:ext uri="{FF2B5EF4-FFF2-40B4-BE49-F238E27FC236}">
                <a16:creationId xmlns:a16="http://schemas.microsoft.com/office/drawing/2014/main" id="{1683193B-B20A-433B-865F-757D34E22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5681663"/>
            <a:ext cx="739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b="1">
                <a:solidFill>
                  <a:schemeClr val="bg1"/>
                </a:solidFill>
              </a:rPr>
              <a:t>1939</a:t>
            </a:r>
          </a:p>
        </p:txBody>
      </p:sp>
      <p:sp>
        <p:nvSpPr>
          <p:cNvPr id="3084" name="Text Box 22">
            <a:extLst>
              <a:ext uri="{FF2B5EF4-FFF2-40B4-BE49-F238E27FC236}">
                <a16:creationId xmlns:a16="http://schemas.microsoft.com/office/drawing/2014/main" id="{C2670C8C-3624-44D8-AD0B-4B7C0BA52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5661025"/>
            <a:ext cx="739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b="1">
                <a:solidFill>
                  <a:schemeClr val="bg1"/>
                </a:solidFill>
              </a:rPr>
              <a:t>1945</a:t>
            </a:r>
          </a:p>
        </p:txBody>
      </p:sp>
      <p:sp>
        <p:nvSpPr>
          <p:cNvPr id="21527" name="AutoShape 23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12650E5C-5558-4BFC-BCFD-55DE7A859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2852738"/>
            <a:ext cx="1079500" cy="1081087"/>
          </a:xfrm>
          <a:prstGeom prst="actionButtonSound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Auschwitz</a:t>
            </a:r>
          </a:p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monument</a:t>
            </a:r>
          </a:p>
        </p:txBody>
      </p:sp>
      <p:sp>
        <p:nvSpPr>
          <p:cNvPr id="21529" name="AutoShape 25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B95F73DF-318D-4D30-8E31-B0E646B1D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404813"/>
            <a:ext cx="1079500" cy="1079500"/>
          </a:xfrm>
          <a:prstGeom prst="actionButtonMovie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Joden-</a:t>
            </a:r>
          </a:p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vervolging</a:t>
            </a:r>
          </a:p>
        </p:txBody>
      </p:sp>
      <p:sp>
        <p:nvSpPr>
          <p:cNvPr id="21530" name="AutoShape 26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ADD139AF-F142-475C-A2F8-306713527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4076700"/>
            <a:ext cx="1079500" cy="1081088"/>
          </a:xfrm>
          <a:prstGeom prst="actionButtonSound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Vrijheid!</a:t>
            </a:r>
          </a:p>
        </p:txBody>
      </p:sp>
      <p:sp>
        <p:nvSpPr>
          <p:cNvPr id="21541" name="AutoShape 37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FF6F103C-FEBE-419E-A3D1-CC20F42AD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404813"/>
            <a:ext cx="1079500" cy="1079500"/>
          </a:xfrm>
          <a:prstGeom prst="actionButtonMovie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Verzet</a:t>
            </a:r>
          </a:p>
        </p:txBody>
      </p:sp>
      <p:sp>
        <p:nvSpPr>
          <p:cNvPr id="21543" name="AutoShape 39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7A246D68-92E0-42A3-9404-8693566E0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076700"/>
            <a:ext cx="1079500" cy="1081088"/>
          </a:xfrm>
          <a:prstGeom prst="actionButtonSound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Bombarde-</a:t>
            </a:r>
          </a:p>
          <a:p>
            <a:pPr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menten en </a:t>
            </a:r>
          </a:p>
          <a:p>
            <a:pPr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Luchtge-</a:t>
            </a:r>
          </a:p>
          <a:p>
            <a:pPr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vechten</a:t>
            </a:r>
          </a:p>
        </p:txBody>
      </p:sp>
      <p:sp>
        <p:nvSpPr>
          <p:cNvPr id="21550" name="AutoShape 46">
            <a:hlinkClick r:id="rId17" action="ppaction://hlinksldjump" highlightClick="1"/>
            <a:extLst>
              <a:ext uri="{FF2B5EF4-FFF2-40B4-BE49-F238E27FC236}">
                <a16:creationId xmlns:a16="http://schemas.microsoft.com/office/drawing/2014/main" id="{F856A5C1-DBD2-49CB-A23D-A4F736C45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04813"/>
            <a:ext cx="1079500" cy="1081087"/>
          </a:xfrm>
          <a:prstGeom prst="actionButtonSound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Radio Oranje</a:t>
            </a:r>
          </a:p>
        </p:txBody>
      </p:sp>
      <p:sp>
        <p:nvSpPr>
          <p:cNvPr id="21551" name="AutoShape 47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D13C08D7-1C4C-4920-BE95-BA3BD8EDC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1628775"/>
            <a:ext cx="1079500" cy="1079500"/>
          </a:xfrm>
          <a:prstGeom prst="actionButtonMovie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Offers</a:t>
            </a:r>
          </a:p>
        </p:txBody>
      </p:sp>
      <p:pic>
        <p:nvPicPr>
          <p:cNvPr id="3093" name="Picture 18">
            <a:hlinkClick r:id="rId19" action="ppaction://hlinksldjump"/>
            <a:extLst>
              <a:ext uri="{FF2B5EF4-FFF2-40B4-BE49-F238E27FC236}">
                <a16:creationId xmlns:a16="http://schemas.microsoft.com/office/drawing/2014/main" id="{859E5AC1-E323-49A2-82AA-564C1F67CEA5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404813"/>
            <a:ext cx="1079500" cy="10509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94" name="Text Box 51">
            <a:extLst>
              <a:ext uri="{FF2B5EF4-FFF2-40B4-BE49-F238E27FC236}">
                <a16:creationId xmlns:a16="http://schemas.microsoft.com/office/drawing/2014/main" id="{CC987A71-893B-4E6E-B494-F93DFCB40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6308725"/>
            <a:ext cx="1130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400">
                <a:solidFill>
                  <a:schemeClr val="bg1"/>
                </a:solidFill>
              </a:rPr>
              <a:t>Presentatie:</a:t>
            </a:r>
          </a:p>
        </p:txBody>
      </p:sp>
      <p:sp>
        <p:nvSpPr>
          <p:cNvPr id="3095" name="Text Box 52">
            <a:extLst>
              <a:ext uri="{FF2B5EF4-FFF2-40B4-BE49-F238E27FC236}">
                <a16:creationId xmlns:a16="http://schemas.microsoft.com/office/drawing/2014/main" id="{3F007DD4-0270-4CAF-A2A1-E7B1B3941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308725"/>
            <a:ext cx="155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400">
                <a:solidFill>
                  <a:schemeClr val="bg1"/>
                </a:solidFill>
              </a:rPr>
              <a:t>Bronnen: Internet</a:t>
            </a:r>
          </a:p>
        </p:txBody>
      </p:sp>
      <p:pic>
        <p:nvPicPr>
          <p:cNvPr id="4" name="Tijdelijke aanduiding voor inhoud 3" descr="Afbeelding met tekst, schermopname, cirkel, ruimte&#10;&#10;Automatisch gegenereerde beschrijving">
            <a:extLst>
              <a:ext uri="{FF2B5EF4-FFF2-40B4-BE49-F238E27FC236}">
                <a16:creationId xmlns:a16="http://schemas.microsoft.com/office/drawing/2014/main" id="{A3E20956-1521-5CC8-FC3B-181511660FB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163" y="6035415"/>
            <a:ext cx="1873250" cy="648249"/>
          </a:xfrm>
        </p:spPr>
      </p:pic>
    </p:spTree>
  </p:cSld>
  <p:clrMapOvr>
    <a:masterClrMapping/>
  </p:clrMapOvr>
  <p:transition spd="med" advClick="0">
    <p:fade thruBlk="1"/>
    <p:sndAc>
      <p:stSnd loop="1">
        <p:snd r:embed="rId3" name="spr[1]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45meispotouderen.wmv">
            <a:hlinkClick r:id="" action="ppaction://media"/>
            <a:extLst>
              <a:ext uri="{FF2B5EF4-FFF2-40B4-BE49-F238E27FC236}">
                <a16:creationId xmlns:a16="http://schemas.microsoft.com/office/drawing/2014/main" id="{A446D007-8F94-440B-9570-E9BCA1E481A1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0"/>
            <a:ext cx="8280400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AutoShape 7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16704325-E0D6-481D-A0B1-957261D6B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  <p:sp>
        <p:nvSpPr>
          <p:cNvPr id="5124" name="Text Box 8">
            <a:extLst>
              <a:ext uri="{FF2B5EF4-FFF2-40B4-BE49-F238E27FC236}">
                <a16:creationId xmlns:a16="http://schemas.microsoft.com/office/drawing/2014/main" id="{1F1F58B5-2AE2-4609-A64F-B534B8FE3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381750"/>
            <a:ext cx="15938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200">
                <a:solidFill>
                  <a:schemeClr val="bg1"/>
                </a:solidFill>
              </a:rPr>
              <a:t>Duur: </a:t>
            </a:r>
            <a:r>
              <a:rPr lang="en-US" altLang="nl-NL" sz="1200">
                <a:solidFill>
                  <a:schemeClr val="bg1"/>
                </a:solidFill>
                <a:cs typeface="Arial" panose="020B0604020202020204" pitchFamily="34" charset="0"/>
              </a:rPr>
              <a:t>±</a:t>
            </a:r>
            <a:r>
              <a:rPr lang="nl-NL" altLang="nl-NL" sz="1200">
                <a:solidFill>
                  <a:schemeClr val="bg1"/>
                </a:solidFill>
              </a:rPr>
              <a:t> 30 seconden</a:t>
            </a:r>
          </a:p>
        </p:txBody>
      </p:sp>
    </p:spTree>
  </p:cSld>
  <p:clrMapOvr>
    <a:masterClrMapping/>
  </p:clrMapOvr>
  <p:transition spd="med" advTm="10000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60" fill="hold"/>
                                        <p:tgtEl>
                                          <p:spTgt spid="20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746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54"/>
                </p:tgtEl>
              </p:cMediaNode>
            </p:video>
          </p:childTnLst>
        </p:cTn>
      </p:par>
    </p:tnLst>
    <p:bldLst>
      <p:bldP spid="205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ext Box 6">
            <a:extLst>
              <a:ext uri="{FF2B5EF4-FFF2-40B4-BE49-F238E27FC236}">
                <a16:creationId xmlns:a16="http://schemas.microsoft.com/office/drawing/2014/main" id="{D462AF23-4C1B-4B50-B8EF-A9ACE2280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6237288"/>
            <a:ext cx="1619250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l-NL" altLang="nl-NL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De mobilisatie</a:t>
            </a:r>
          </a:p>
        </p:txBody>
      </p:sp>
      <p:sp>
        <p:nvSpPr>
          <p:cNvPr id="7177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4C069616-1537-43EA-8F3A-EBF109291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  <p:sp>
        <p:nvSpPr>
          <p:cNvPr id="7172" name="Text Box 10">
            <a:extLst>
              <a:ext uri="{FF2B5EF4-FFF2-40B4-BE49-F238E27FC236}">
                <a16:creationId xmlns:a16="http://schemas.microsoft.com/office/drawing/2014/main" id="{135A6234-3028-4F86-B171-A651E9BC5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381750"/>
            <a:ext cx="1308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200">
                <a:solidFill>
                  <a:schemeClr val="bg1"/>
                </a:solidFill>
              </a:rPr>
              <a:t>Duur: </a:t>
            </a:r>
            <a:r>
              <a:rPr lang="en-US" altLang="nl-NL" sz="1200">
                <a:solidFill>
                  <a:schemeClr val="bg1"/>
                </a:solidFill>
                <a:cs typeface="Arial" panose="020B0604020202020204" pitchFamily="34" charset="0"/>
              </a:rPr>
              <a:t>±</a:t>
            </a:r>
            <a:r>
              <a:rPr lang="nl-NL" altLang="nl-NL" sz="1200">
                <a:solidFill>
                  <a:schemeClr val="bg1"/>
                </a:solidFill>
              </a:rPr>
              <a:t> 1 minuut</a:t>
            </a:r>
          </a:p>
        </p:txBody>
      </p:sp>
      <p:pic>
        <p:nvPicPr>
          <p:cNvPr id="7184" name="Mobilisatie1939.WMV">
            <a:hlinkClick r:id="" action="ppaction://media"/>
            <a:extLst>
              <a:ext uri="{FF2B5EF4-FFF2-40B4-BE49-F238E27FC236}">
                <a16:creationId xmlns:a16="http://schemas.microsoft.com/office/drawing/2014/main" id="{2EF62993-F581-4C7E-B1E4-643BA54123FF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1336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30000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45" fill="hold"/>
                                        <p:tgtEl>
                                          <p:spTgt spid="7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18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bericht inval Duitsers.mp3">
            <a:hlinkClick r:id="" action="ppaction://media"/>
            <a:extLst>
              <a:ext uri="{FF2B5EF4-FFF2-40B4-BE49-F238E27FC236}">
                <a16:creationId xmlns:a16="http://schemas.microsoft.com/office/drawing/2014/main" id="{3D566105-FB7B-41E4-855F-56AC111CB05C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 Box 7">
            <a:extLst>
              <a:ext uri="{FF2B5EF4-FFF2-40B4-BE49-F238E27FC236}">
                <a16:creationId xmlns:a16="http://schemas.microsoft.com/office/drawing/2014/main" id="{E47C60BD-5186-421F-A912-EFDF9CD99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88913"/>
            <a:ext cx="1123950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l-NL" altLang="nl-NL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Mei 1940</a:t>
            </a:r>
          </a:p>
        </p:txBody>
      </p:sp>
      <p:pic>
        <p:nvPicPr>
          <p:cNvPr id="19466" name="fallgelb[1].mpg">
            <a:hlinkClick r:id="" action="ppaction://media"/>
            <a:extLst>
              <a:ext uri="{FF2B5EF4-FFF2-40B4-BE49-F238E27FC236}">
                <a16:creationId xmlns:a16="http://schemas.microsoft.com/office/drawing/2014/main" id="{22EE54C9-4DF4-489E-B90E-7DFF19941FBD}"/>
              </a:ext>
            </a:extLst>
          </p:cNvPr>
          <p:cNvPicPr>
            <a:picLocks noGrp="1" noChangeAspect="1" noChangeArrowheads="1"/>
          </p:cNvPicPr>
          <p:nvPr>
            <p:ph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620713"/>
            <a:ext cx="8137525" cy="554831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70" name="AutoShape 14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1BB64401-EC5C-405A-860D-44FE77335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  <p:sp>
        <p:nvSpPr>
          <p:cNvPr id="9222" name="Text Box 15">
            <a:extLst>
              <a:ext uri="{FF2B5EF4-FFF2-40B4-BE49-F238E27FC236}">
                <a16:creationId xmlns:a16="http://schemas.microsoft.com/office/drawing/2014/main" id="{C204D545-8664-4FE2-A689-9574A8C1B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381750"/>
            <a:ext cx="15938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200">
                <a:solidFill>
                  <a:schemeClr val="bg1"/>
                </a:solidFill>
              </a:rPr>
              <a:t>Duur: </a:t>
            </a:r>
            <a:r>
              <a:rPr lang="en-US" altLang="nl-NL" sz="1200">
                <a:solidFill>
                  <a:schemeClr val="bg1"/>
                </a:solidFill>
                <a:cs typeface="Arial" panose="020B0604020202020204" pitchFamily="34" charset="0"/>
              </a:rPr>
              <a:t>±</a:t>
            </a:r>
            <a:r>
              <a:rPr lang="nl-NL" altLang="nl-NL" sz="1200">
                <a:solidFill>
                  <a:schemeClr val="bg1"/>
                </a:solidFill>
              </a:rPr>
              <a:t> 30 seconden</a:t>
            </a:r>
          </a:p>
        </p:txBody>
      </p:sp>
    </p:spTree>
  </p:cSld>
  <p:clrMapOvr>
    <a:masterClrMapping/>
  </p:clrMapOvr>
  <p:transition spd="med" advTm="30000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23" fill="hold"/>
                                        <p:tgtEl>
                                          <p:spTgt spid="194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321" fill="hold"/>
                                        <p:tgtEl>
                                          <p:spTgt spid="194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2"/>
                </p:tgtEl>
              </p:cMediaNode>
            </p:audio>
            <p:video>
              <p:cMediaNode vol="10000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46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begin oorlog rede.mp3">
            <a:hlinkClick r:id="" action="ppaction://media"/>
            <a:extLst>
              <a:ext uri="{FF2B5EF4-FFF2-40B4-BE49-F238E27FC236}">
                <a16:creationId xmlns:a16="http://schemas.microsoft.com/office/drawing/2014/main" id="{280E3077-5954-437B-86F2-B0FA362AA71D}"/>
              </a:ext>
            </a:extLst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2211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>
            <a:extLst>
              <a:ext uri="{FF2B5EF4-FFF2-40B4-BE49-F238E27FC236}">
                <a16:creationId xmlns:a16="http://schemas.microsoft.com/office/drawing/2014/main" id="{B60CF45C-62F4-414F-A235-8F9D4035D9A9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1700213"/>
            <a:ext cx="4968875" cy="3500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3" name="Text Box 11">
            <a:extLst>
              <a:ext uri="{FF2B5EF4-FFF2-40B4-BE49-F238E27FC236}">
                <a16:creationId xmlns:a16="http://schemas.microsoft.com/office/drawing/2014/main" id="{10CFAA46-A224-4486-9CC7-F6E5C2AEF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2363" y="423863"/>
            <a:ext cx="4527550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l-NL" altLang="nl-NL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Proclamatie Koningin Wilhelmina mei 1940</a:t>
            </a:r>
          </a:p>
        </p:txBody>
      </p:sp>
      <p:sp>
        <p:nvSpPr>
          <p:cNvPr id="3084" name="AutoShape 12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96F37116-534C-41B3-A105-A01DA4847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  <p:sp>
        <p:nvSpPr>
          <p:cNvPr id="11270" name="Text Box 13">
            <a:extLst>
              <a:ext uri="{FF2B5EF4-FFF2-40B4-BE49-F238E27FC236}">
                <a16:creationId xmlns:a16="http://schemas.microsoft.com/office/drawing/2014/main" id="{95DB9A2E-0C2C-43DE-A759-9CD8EDC96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381750"/>
            <a:ext cx="143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200">
                <a:solidFill>
                  <a:schemeClr val="bg1"/>
                </a:solidFill>
              </a:rPr>
              <a:t>Duur: </a:t>
            </a:r>
            <a:r>
              <a:rPr lang="en-US" altLang="nl-NL" sz="1200">
                <a:solidFill>
                  <a:schemeClr val="bg1"/>
                </a:solidFill>
                <a:cs typeface="Arial" panose="020B0604020202020204" pitchFamily="34" charset="0"/>
              </a:rPr>
              <a:t>±</a:t>
            </a:r>
            <a:r>
              <a:rPr lang="nl-NL" altLang="nl-NL" sz="1200">
                <a:solidFill>
                  <a:schemeClr val="bg1"/>
                </a:solidFill>
              </a:rPr>
              <a:t> 1,5 minuut</a:t>
            </a:r>
          </a:p>
        </p:txBody>
      </p:sp>
    </p:spTree>
    <p:custDataLst>
      <p:tags r:id="rId1"/>
    </p:custDataLst>
  </p:cSld>
  <p:clrMapOvr>
    <a:masterClrMapping/>
  </p:clrMapOvr>
  <p:transition spd="med" advTm="30000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27" fill="hold"/>
                                        <p:tgtEl>
                                          <p:spTgt spid="30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8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8" name="Picture 6">
            <a:extLst>
              <a:ext uri="{FF2B5EF4-FFF2-40B4-BE49-F238E27FC236}">
                <a16:creationId xmlns:a16="http://schemas.microsoft.com/office/drawing/2014/main" id="{BA9AD139-18F8-4261-A308-138A1455C4D2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30163"/>
            <a:ext cx="7273925" cy="6827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042" name="Picture 10">
            <a:extLst>
              <a:ext uri="{FF2B5EF4-FFF2-40B4-BE49-F238E27FC236}">
                <a16:creationId xmlns:a16="http://schemas.microsoft.com/office/drawing/2014/main" id="{E22F3448-82DC-4D31-8EDF-09D8AC64DABD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33375"/>
            <a:ext cx="9144000" cy="5607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048" name="Picture 16">
            <a:extLst>
              <a:ext uri="{FF2B5EF4-FFF2-40B4-BE49-F238E27FC236}">
                <a16:creationId xmlns:a16="http://schemas.microsoft.com/office/drawing/2014/main" id="{21B91EB1-8D89-4169-8052-AC87E8DEAF4A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33375"/>
            <a:ext cx="9144000" cy="594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045" name="Picture 13">
            <a:extLst>
              <a:ext uri="{FF2B5EF4-FFF2-40B4-BE49-F238E27FC236}">
                <a16:creationId xmlns:a16="http://schemas.microsoft.com/office/drawing/2014/main" id="{38A22C51-B5F7-4792-A6A5-19EA941F41AD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80975"/>
            <a:ext cx="9144000" cy="7038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8" name="Rectangle 17">
            <a:extLst>
              <a:ext uri="{FF2B5EF4-FFF2-40B4-BE49-F238E27FC236}">
                <a16:creationId xmlns:a16="http://schemas.microsoft.com/office/drawing/2014/main" id="{BFD8B9B2-3379-4EFC-80B5-B5B2382ACA74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endParaRPr lang="nl-NL" altLang="nl-NL"/>
          </a:p>
        </p:txBody>
      </p:sp>
      <p:pic>
        <p:nvPicPr>
          <p:cNvPr id="44052" name="Picture 20">
            <a:extLst>
              <a:ext uri="{FF2B5EF4-FFF2-40B4-BE49-F238E27FC236}">
                <a16:creationId xmlns:a16="http://schemas.microsoft.com/office/drawing/2014/main" id="{7C41426C-2196-4C90-90D6-D537E44A7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19">
            <a:extLst>
              <a:ext uri="{FF2B5EF4-FFF2-40B4-BE49-F238E27FC236}">
                <a16:creationId xmlns:a16="http://schemas.microsoft.com/office/drawing/2014/main" id="{D08F6E51-7576-45E9-975A-57F74A866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0"/>
            <a:ext cx="5089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4" name="Picture 22">
            <a:extLst>
              <a:ext uri="{FF2B5EF4-FFF2-40B4-BE49-F238E27FC236}">
                <a16:creationId xmlns:a16="http://schemas.microsoft.com/office/drawing/2014/main" id="{41C6535A-81B2-4C54-ABEC-8DAA2B52C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0"/>
            <a:ext cx="5695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5" name="Picture 23">
            <a:extLst>
              <a:ext uri="{FF2B5EF4-FFF2-40B4-BE49-F238E27FC236}">
                <a16:creationId xmlns:a16="http://schemas.microsoft.com/office/drawing/2014/main" id="{20CC5794-105C-4ECA-A595-E716E0F37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0"/>
            <a:ext cx="3527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60" name="AutoShape 28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8B40510C-28D8-4331-822C-1B3C63115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</p:spTree>
  </p:cSld>
  <p:clrMapOvr>
    <a:masterClrMapping/>
  </p:clrMapOvr>
  <p:transition spd="med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0" fill="hold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60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>
            <a:hlinkClick r:id="" action="ppaction://media"/>
            <a:extLst>
              <a:ext uri="{FF2B5EF4-FFF2-40B4-BE49-F238E27FC236}">
                <a16:creationId xmlns:a16="http://schemas.microsoft.com/office/drawing/2014/main" id="{6EB3698C-766B-47FB-B672-AB398C4CEC8D}"/>
              </a:ext>
            </a:extLst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997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B17[1].wav">
            <a:hlinkClick r:id="" action="ppaction://media"/>
            <a:extLst>
              <a:ext uri="{FF2B5EF4-FFF2-40B4-BE49-F238E27FC236}">
                <a16:creationId xmlns:a16="http://schemas.microsoft.com/office/drawing/2014/main" id="{0914AABA-1C0F-4067-9FCE-B586B269363C}"/>
              </a:ext>
            </a:extLst>
          </p:cNvPr>
          <p:cNvPicPr>
            <a:picLocks noChangeAspect="1" noChangeArrowheads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5">
            <a:extLst>
              <a:ext uri="{FF2B5EF4-FFF2-40B4-BE49-F238E27FC236}">
                <a16:creationId xmlns:a16="http://schemas.microsoft.com/office/drawing/2014/main" id="{DF1EEBFD-427D-486E-B947-BE3B387EE1B0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037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Text Box 9">
            <a:extLst>
              <a:ext uri="{FF2B5EF4-FFF2-40B4-BE49-F238E27FC236}">
                <a16:creationId xmlns:a16="http://schemas.microsoft.com/office/drawing/2014/main" id="{626D247C-A6CA-4BA1-ADBA-BD26DDE6B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1125538"/>
            <a:ext cx="3536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>
                <a:solidFill>
                  <a:schemeClr val="bg1"/>
                </a:solidFill>
              </a:rPr>
              <a:t>Bombardementen en luchtslagen</a:t>
            </a:r>
          </a:p>
        </p:txBody>
      </p:sp>
      <p:sp>
        <p:nvSpPr>
          <p:cNvPr id="11278" name="AutoShape 14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EE37B859-188A-415E-96B2-D4C618F87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AB05EB28-65D5-4C95-AF74-88768101BD90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1989138"/>
            <a:ext cx="5076825" cy="4037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8" name="Picture 24">
            <a:extLst>
              <a:ext uri="{FF2B5EF4-FFF2-40B4-BE49-F238E27FC236}">
                <a16:creationId xmlns:a16="http://schemas.microsoft.com/office/drawing/2014/main" id="{A38A329F-3591-436A-8782-882D19FD0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700213"/>
            <a:ext cx="604837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0" name="Picture 26">
            <a:extLst>
              <a:ext uri="{FF2B5EF4-FFF2-40B4-BE49-F238E27FC236}">
                <a16:creationId xmlns:a16="http://schemas.microsoft.com/office/drawing/2014/main" id="{E1F11B85-DD67-4478-AEC5-AAC8B213F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628775"/>
            <a:ext cx="6119813" cy="459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9" name="Picture 25">
            <a:extLst>
              <a:ext uri="{FF2B5EF4-FFF2-40B4-BE49-F238E27FC236}">
                <a16:creationId xmlns:a16="http://schemas.microsoft.com/office/drawing/2014/main" id="{BEF7CE7D-FA1A-495F-92EB-41C52928F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1" name="Picture 27">
            <a:extLst>
              <a:ext uri="{FF2B5EF4-FFF2-40B4-BE49-F238E27FC236}">
                <a16:creationId xmlns:a16="http://schemas.microsoft.com/office/drawing/2014/main" id="{904FD292-7302-4A09-BAF3-40E49B817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91440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5" name="Picture 21">
            <a:extLst>
              <a:ext uri="{FF2B5EF4-FFF2-40B4-BE49-F238E27FC236}">
                <a16:creationId xmlns:a16="http://schemas.microsoft.com/office/drawing/2014/main" id="{140869B2-F88B-48F0-B20C-AB86B98A2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3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2" name="Picture 28">
            <a:extLst>
              <a:ext uri="{FF2B5EF4-FFF2-40B4-BE49-F238E27FC236}">
                <a16:creationId xmlns:a16="http://schemas.microsoft.com/office/drawing/2014/main" id="{FC961487-CBB3-4029-8D7C-8FE0A1FD7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0"/>
            <a:ext cx="4537075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2" name="Picture 18">
            <a:extLst>
              <a:ext uri="{FF2B5EF4-FFF2-40B4-BE49-F238E27FC236}">
                <a16:creationId xmlns:a16="http://schemas.microsoft.com/office/drawing/2014/main" id="{B62125EB-4852-4107-9354-0EF196BB23A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476250"/>
            <a:ext cx="7561262" cy="5672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4489A26B-2E75-47FF-936E-4700241F3A51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0"/>
            <a:ext cx="8101012" cy="6072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7" name="Picture 23">
            <a:extLst>
              <a:ext uri="{FF2B5EF4-FFF2-40B4-BE49-F238E27FC236}">
                <a16:creationId xmlns:a16="http://schemas.microsoft.com/office/drawing/2014/main" id="{9EDEF08F-0B07-40C8-96DE-9671D0A07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4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med" advTm="30000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11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913" fill="hold"/>
                                        <p:tgtEl>
                                          <p:spTgt spid="11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4"/>
                </p:tgtEl>
              </p:cMediaNode>
            </p:audio>
            <p:audio>
              <p:cMediaNode vol="100000"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6"/>
                </p:tgtEl>
              </p:cMediaNode>
            </p:audio>
          </p:childTnLst>
        </p:cTn>
      </p:par>
    </p:tnLst>
    <p:bldLst>
      <p:bldP spid="1127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>
            <a:extLst>
              <a:ext uri="{FF2B5EF4-FFF2-40B4-BE49-F238E27FC236}">
                <a16:creationId xmlns:a16="http://schemas.microsoft.com/office/drawing/2014/main" id="{AA25605C-8B91-4CF7-A90A-AB9168AFA0A1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260350"/>
            <a:ext cx="3681413" cy="374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30801" name="Group 81">
            <a:extLst>
              <a:ext uri="{FF2B5EF4-FFF2-40B4-BE49-F238E27FC236}">
                <a16:creationId xmlns:a16="http://schemas.microsoft.com/office/drawing/2014/main" id="{5F08DD35-7E0F-4E14-8E26-65D002F78A15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5651500" y="115888"/>
          <a:ext cx="3276600" cy="6583362"/>
        </p:xfrm>
        <a:graphic>
          <a:graphicData uri="http://schemas.openxmlformats.org/drawingml/2006/table">
            <a:tbl>
              <a:tblPr/>
              <a:tblGrid>
                <a:gridCol w="163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3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Geschatte aantallen uitgeroeide Joden per land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Polen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2.500.000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USSR/Baltische staten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725.000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Tsjechoslowakije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240.000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Roemenië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210.000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Hongarije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190.000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Duitsland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170.000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Nederland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104.000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Frankrijk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63.000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Oostenrijk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59.000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Griekenland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58.000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Joegoslavië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57.000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België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Italië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Luxemburg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6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Noorwegen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0802" name="Picture 82">
            <a:extLst>
              <a:ext uri="{FF2B5EF4-FFF2-40B4-BE49-F238E27FC236}">
                <a16:creationId xmlns:a16="http://schemas.microsoft.com/office/drawing/2014/main" id="{8EBE69E3-31DE-4314-BE83-C55934EDE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133600"/>
            <a:ext cx="4219575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>
            <a:extLst>
              <a:ext uri="{FF2B5EF4-FFF2-40B4-BE49-F238E27FC236}">
                <a16:creationId xmlns:a16="http://schemas.microsoft.com/office/drawing/2014/main" id="{87058F4F-9E89-4601-A60E-3C60F5E43783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60350"/>
            <a:ext cx="2305050" cy="2305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05" name="AutoShape 85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D456E2BC-14B6-4432-B48B-75A18D6E2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</p:spTree>
  </p:cSld>
  <p:clrMapOvr>
    <a:masterClrMapping/>
  </p:clrMapOvr>
  <p:transition spd="med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oranje.wav">
            <a:hlinkClick r:id="" action="ppaction://media"/>
            <a:extLst>
              <a:ext uri="{FF2B5EF4-FFF2-40B4-BE49-F238E27FC236}">
                <a16:creationId xmlns:a16="http://schemas.microsoft.com/office/drawing/2014/main" id="{2109D1FB-682C-46E5-A823-EBE9DE5121B6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60928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Radio Oranje-februaristaking.mp3">
            <a:hlinkClick r:id="" action="ppaction://media"/>
            <a:extLst>
              <a:ext uri="{FF2B5EF4-FFF2-40B4-BE49-F238E27FC236}">
                <a16:creationId xmlns:a16="http://schemas.microsoft.com/office/drawing/2014/main" id="{79D91972-3BCE-4C6E-A2FA-AEEA20910FAE}"/>
              </a:ext>
            </a:extLst>
          </p:cNvPr>
          <p:cNvPicPr>
            <a:picLocks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86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9">
            <a:extLst>
              <a:ext uri="{FF2B5EF4-FFF2-40B4-BE49-F238E27FC236}">
                <a16:creationId xmlns:a16="http://schemas.microsoft.com/office/drawing/2014/main" id="{F307FF90-4AF2-4A3F-9819-373070ADC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221163"/>
            <a:ext cx="2571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nl-NL" altLang="nl-NL">
                <a:solidFill>
                  <a:schemeClr val="bg1"/>
                </a:solidFill>
              </a:rPr>
              <a:t>Fragment Radio Oranje</a:t>
            </a:r>
          </a:p>
          <a:p>
            <a:pPr algn="ctr" eaLnBrk="1" hangingPunct="1"/>
            <a:r>
              <a:rPr lang="nl-NL" altLang="nl-NL">
                <a:solidFill>
                  <a:schemeClr val="bg1"/>
                </a:solidFill>
              </a:rPr>
              <a:t>n.a.v. februaristaking</a:t>
            </a:r>
          </a:p>
        </p:txBody>
      </p:sp>
      <p:sp>
        <p:nvSpPr>
          <p:cNvPr id="19461" name="Text Box 10">
            <a:extLst>
              <a:ext uri="{FF2B5EF4-FFF2-40B4-BE49-F238E27FC236}">
                <a16:creationId xmlns:a16="http://schemas.microsoft.com/office/drawing/2014/main" id="{C8782305-0690-4848-9AE3-4ED3878DC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60350"/>
            <a:ext cx="1530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>
                <a:solidFill>
                  <a:schemeClr val="bg1"/>
                </a:solidFill>
              </a:rPr>
              <a:t>Radio Oranje</a:t>
            </a:r>
          </a:p>
        </p:txBody>
      </p:sp>
      <p:pic>
        <p:nvPicPr>
          <p:cNvPr id="19462" name="Picture 11">
            <a:extLst>
              <a:ext uri="{FF2B5EF4-FFF2-40B4-BE49-F238E27FC236}">
                <a16:creationId xmlns:a16="http://schemas.microsoft.com/office/drawing/2014/main" id="{6C8D3D37-ECDE-4C58-97D6-300E7DFB20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8350" y="260350"/>
            <a:ext cx="4130675" cy="6264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3" name="Picture 17">
            <a:extLst>
              <a:ext uri="{FF2B5EF4-FFF2-40B4-BE49-F238E27FC236}">
                <a16:creationId xmlns:a16="http://schemas.microsoft.com/office/drawing/2014/main" id="{14B3AA22-AE8F-47D9-B77D-1145BB05553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25"/>
          <a:stretch>
            <a:fillRect/>
          </a:stretch>
        </p:blipFill>
        <p:spPr>
          <a:xfrm>
            <a:off x="1042988" y="1557338"/>
            <a:ext cx="3197225" cy="1252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4" name="Text Box 20">
            <a:extLst>
              <a:ext uri="{FF2B5EF4-FFF2-40B4-BE49-F238E27FC236}">
                <a16:creationId xmlns:a16="http://schemas.microsoft.com/office/drawing/2014/main" id="{9734956D-1663-4BB5-8F28-88B66CDB8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3860800"/>
            <a:ext cx="723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200">
                <a:solidFill>
                  <a:schemeClr val="bg1"/>
                </a:solidFill>
              </a:rPr>
              <a:t>Klik hier</a:t>
            </a:r>
          </a:p>
        </p:txBody>
      </p:sp>
      <p:sp>
        <p:nvSpPr>
          <p:cNvPr id="38934" name="AutoShape 22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B1F790D8-DD5C-4EB2-833A-E0104BB35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  <p:sp>
        <p:nvSpPr>
          <p:cNvPr id="19466" name="Text Box 23">
            <a:extLst>
              <a:ext uri="{FF2B5EF4-FFF2-40B4-BE49-F238E27FC236}">
                <a16:creationId xmlns:a16="http://schemas.microsoft.com/office/drawing/2014/main" id="{6671E3ED-D305-490B-96EF-99E74B000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381750"/>
            <a:ext cx="1392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200">
                <a:solidFill>
                  <a:schemeClr val="bg1"/>
                </a:solidFill>
              </a:rPr>
              <a:t>Duur: </a:t>
            </a:r>
            <a:r>
              <a:rPr lang="en-US" altLang="nl-NL" sz="1200">
                <a:solidFill>
                  <a:schemeClr val="bg1"/>
                </a:solidFill>
                <a:cs typeface="Arial" panose="020B0604020202020204" pitchFamily="34" charset="0"/>
              </a:rPr>
              <a:t>±</a:t>
            </a:r>
            <a:r>
              <a:rPr lang="nl-NL" altLang="nl-NL" sz="1200">
                <a:solidFill>
                  <a:schemeClr val="bg1"/>
                </a:solidFill>
              </a:rPr>
              <a:t> 2 minuten</a:t>
            </a:r>
          </a:p>
        </p:txBody>
      </p:sp>
    </p:spTree>
  </p:cSld>
  <p:clrMapOvr>
    <a:masterClrMapping/>
  </p:clrMapOvr>
  <p:transition spd="med" advTm="30000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12" fill="hold"/>
                                        <p:tgtEl>
                                          <p:spTgt spid="389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16"/>
                </p:tgtEl>
              </p:cMediaNode>
            </p:audio>
            <p:audio>
              <p:cMediaNode vol="100000"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91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spr[1].wav">
            <a:hlinkClick r:id="" action="ppaction://media"/>
            <a:extLst>
              <a:ext uri="{FF2B5EF4-FFF2-40B4-BE49-F238E27FC236}">
                <a16:creationId xmlns:a16="http://schemas.microsoft.com/office/drawing/2014/main" id="{826595AB-9875-42B0-B155-BE3283C76FD7}"/>
              </a:ext>
            </a:extLst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13">
            <a:extLst>
              <a:ext uri="{FF2B5EF4-FFF2-40B4-BE49-F238E27FC236}">
                <a16:creationId xmlns:a16="http://schemas.microsoft.com/office/drawing/2014/main" id="{E47FCA96-17ED-4086-9E41-5D96AAE39F4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15888"/>
            <a:ext cx="8713787" cy="5648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8" name="Rectangle 14">
            <a:extLst>
              <a:ext uri="{FF2B5EF4-FFF2-40B4-BE49-F238E27FC236}">
                <a16:creationId xmlns:a16="http://schemas.microsoft.com/office/drawing/2014/main" id="{4943D6E1-B39A-4046-848A-FB6D3CA2A200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endParaRPr lang="nl-NL" altLang="nl-NL"/>
          </a:p>
        </p:txBody>
      </p:sp>
      <p:pic>
        <p:nvPicPr>
          <p:cNvPr id="14341" name="Picture 5">
            <a:extLst>
              <a:ext uri="{FF2B5EF4-FFF2-40B4-BE49-F238E27FC236}">
                <a16:creationId xmlns:a16="http://schemas.microsoft.com/office/drawing/2014/main" id="{AF3FE32C-1C32-4385-A55F-66754E9A2BA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04813"/>
            <a:ext cx="2644775" cy="3168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3" name="Picture 7">
            <a:extLst>
              <a:ext uri="{FF2B5EF4-FFF2-40B4-BE49-F238E27FC236}">
                <a16:creationId xmlns:a16="http://schemas.microsoft.com/office/drawing/2014/main" id="{9561470F-77B5-431F-968F-88FAA318BAA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5988" y="0"/>
            <a:ext cx="5688012" cy="2349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6" name="Picture 10">
            <a:extLst>
              <a:ext uri="{FF2B5EF4-FFF2-40B4-BE49-F238E27FC236}">
                <a16:creationId xmlns:a16="http://schemas.microsoft.com/office/drawing/2014/main" id="{245085B2-1C8E-4DF7-AB46-9DDB4B88C4A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73463"/>
            <a:ext cx="5508625" cy="3265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52" name="Picture 16">
            <a:extLst>
              <a:ext uri="{FF2B5EF4-FFF2-40B4-BE49-F238E27FC236}">
                <a16:creationId xmlns:a16="http://schemas.microsoft.com/office/drawing/2014/main" id="{F5E14EF2-5D9D-42B0-86DB-7DEF055B4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284538"/>
            <a:ext cx="6443662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5" name="AutoShape 19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E9A47E72-F847-4F40-B4FB-81D350902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</p:spTree>
    <p:custDataLst>
      <p:tags r:id="rId1"/>
    </p:custDataLst>
  </p:cSld>
  <p:clrMapOvr>
    <a:masterClrMapping/>
  </p:clrMapOvr>
  <p:transition spd="med" advTm="30000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72" fill="hold"/>
                                        <p:tgtEl>
                                          <p:spTgt spid="143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8172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0"/>
                </p:tgtEl>
              </p:cMediaNode>
            </p:audio>
          </p:childTnLst>
        </p:cTn>
      </p:par>
    </p:tnLst>
    <p:bldLst>
      <p:bldP spid="143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9" name="arnhem[1].wmv">
            <a:hlinkClick r:id="" action="ppaction://media"/>
            <a:extLst>
              <a:ext uri="{FF2B5EF4-FFF2-40B4-BE49-F238E27FC236}">
                <a16:creationId xmlns:a16="http://schemas.microsoft.com/office/drawing/2014/main" id="{2389E0D4-0595-4EF8-9DF5-EB5944A84BA8}"/>
              </a:ext>
            </a:extLst>
          </p:cNvPr>
          <p:cNvPicPr>
            <a:picLocks noGrp="1" noChangeAspect="1" noChangeArrowheads="1"/>
          </p:cNvPicPr>
          <p:nvPr>
            <p:ph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15888"/>
            <a:ext cx="7704137" cy="57785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33" name="AutoShape 17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DC28D58-BE4A-4461-82C7-9A1BF36D8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  <p:sp>
        <p:nvSpPr>
          <p:cNvPr id="23556" name="Text Box 19">
            <a:extLst>
              <a:ext uri="{FF2B5EF4-FFF2-40B4-BE49-F238E27FC236}">
                <a16:creationId xmlns:a16="http://schemas.microsoft.com/office/drawing/2014/main" id="{B64B6A7A-A7A5-4E55-9709-0502DB761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381750"/>
            <a:ext cx="1519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200">
                <a:solidFill>
                  <a:schemeClr val="bg1"/>
                </a:solidFill>
              </a:rPr>
              <a:t>Duur: </a:t>
            </a:r>
            <a:r>
              <a:rPr lang="en-US" altLang="nl-NL" sz="1200">
                <a:solidFill>
                  <a:schemeClr val="bg1"/>
                </a:solidFill>
                <a:cs typeface="Arial" panose="020B0604020202020204" pitchFamily="34" charset="0"/>
              </a:rPr>
              <a:t>±</a:t>
            </a:r>
            <a:r>
              <a:rPr lang="nl-NL" altLang="nl-NL" sz="1200">
                <a:solidFill>
                  <a:schemeClr val="bg1"/>
                </a:solidFill>
              </a:rPr>
              <a:t> 6,5 minuten</a:t>
            </a:r>
          </a:p>
        </p:txBody>
      </p:sp>
    </p:spTree>
  </p:cSld>
  <p:clrMapOvr>
    <a:masterClrMapping/>
  </p:clrMapOvr>
  <p:transition spd="med" advTm="30000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92" fill="hold"/>
                                        <p:tgtEl>
                                          <p:spTgt spid="92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22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>
            <a:extLst>
              <a:ext uri="{FF2B5EF4-FFF2-40B4-BE49-F238E27FC236}">
                <a16:creationId xmlns:a16="http://schemas.microsoft.com/office/drawing/2014/main" id="{75CAAB14-B393-4E72-A527-24C666F8A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3240088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>
            <a:extLst>
              <a:ext uri="{FF2B5EF4-FFF2-40B4-BE49-F238E27FC236}">
                <a16:creationId xmlns:a16="http://schemas.microsoft.com/office/drawing/2014/main" id="{DFC4A850-B1C8-45C0-8DA2-F40B924A9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908050"/>
            <a:ext cx="281305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>
            <a:extLst>
              <a:ext uri="{FF2B5EF4-FFF2-40B4-BE49-F238E27FC236}">
                <a16:creationId xmlns:a16="http://schemas.microsoft.com/office/drawing/2014/main" id="{0A63A3D3-F32B-4B92-B0D4-4D1FDF9D0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1628775"/>
            <a:ext cx="27908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9">
            <a:extLst>
              <a:ext uri="{FF2B5EF4-FFF2-40B4-BE49-F238E27FC236}">
                <a16:creationId xmlns:a16="http://schemas.microsoft.com/office/drawing/2014/main" id="{2BB6A50E-F7CE-45AB-97B6-74224380E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0" y="0"/>
            <a:ext cx="158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>
                <a:solidFill>
                  <a:schemeClr val="bg1"/>
                </a:solidFill>
              </a:rPr>
              <a:t>Hongerwinter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47C4D7D3-AC1B-43C4-A0DE-445DCA06D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4813"/>
            <a:ext cx="9036050" cy="5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8AE9DF9E-0C7C-4623-8331-E3F3F457A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</p:spTree>
  </p:cSld>
  <p:clrMapOvr>
    <a:masterClrMapping/>
  </p:clrMapOvr>
  <p:transition spd="med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id="{B19141D0-81AE-4E99-9312-91D53623DC0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88913"/>
            <a:ext cx="4968875" cy="58324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nl-NL" altLang="nl-NL" sz="1200" b="1">
                <a:solidFill>
                  <a:schemeClr val="bg1"/>
                </a:solidFill>
              </a:rPr>
              <a:t>Tekst bij het Auschwitz-monument</a:t>
            </a:r>
            <a:br>
              <a:rPr lang="nl-NL" altLang="nl-NL" sz="1200">
                <a:solidFill>
                  <a:schemeClr val="bg1"/>
                </a:solidFill>
              </a:rPr>
            </a:br>
            <a:br>
              <a:rPr lang="nl-NL" altLang="nl-NL" sz="1200">
                <a:solidFill>
                  <a:schemeClr val="bg1"/>
                </a:solidFill>
              </a:rPr>
            </a:br>
            <a:r>
              <a:rPr lang="nl-NL" altLang="nl-NL" sz="1200">
                <a:solidFill>
                  <a:schemeClr val="bg1"/>
                </a:solidFill>
              </a:rPr>
              <a:t>DE MOORD OP DE JODEN UIT NEDERLAND</a:t>
            </a:r>
            <a:br>
              <a:rPr lang="nl-NL" altLang="nl-NL" sz="1200">
                <a:solidFill>
                  <a:schemeClr val="bg1"/>
                </a:solidFill>
              </a:rPr>
            </a:br>
            <a:br>
              <a:rPr lang="nl-NL" altLang="nl-NL" sz="1200">
                <a:solidFill>
                  <a:schemeClr val="bg1"/>
                </a:solidFill>
              </a:rPr>
            </a:br>
            <a:r>
              <a:rPr lang="nl-NL" altLang="nl-NL" sz="1200">
                <a:solidFill>
                  <a:schemeClr val="bg1"/>
                </a:solidFill>
              </a:rPr>
              <a:t>Op 10 mei 1940, de dag van de invasie door Nazi-Duitsland, woonden in Nederland 140.000 joodse mannen, vrouwen en kinderen.</a:t>
            </a:r>
            <a:br>
              <a:rPr lang="nl-NL" altLang="nl-NL" sz="1200">
                <a:solidFill>
                  <a:schemeClr val="bg1"/>
                </a:solidFill>
              </a:rPr>
            </a:br>
            <a:br>
              <a:rPr lang="nl-NL" altLang="nl-NL" sz="1200">
                <a:solidFill>
                  <a:schemeClr val="bg1"/>
                </a:solidFill>
              </a:rPr>
            </a:br>
            <a:r>
              <a:rPr lang="nl-NL" altLang="nl-NL" sz="1200">
                <a:solidFill>
                  <a:schemeClr val="bg1"/>
                </a:solidFill>
              </a:rPr>
              <a:t>Tussen februari 1941 en september 1944 werden meer dan 107.000 joden gedeporteerd uit Nederland. Slechts 5.200 overleefden de Nazi-concentratiekampen en keerden terug.</a:t>
            </a:r>
            <a:br>
              <a:rPr lang="nl-NL" altLang="nl-NL" sz="1200">
                <a:solidFill>
                  <a:schemeClr val="bg1"/>
                </a:solidFill>
              </a:rPr>
            </a:br>
            <a:br>
              <a:rPr lang="nl-NL" altLang="nl-NL" sz="1200">
                <a:solidFill>
                  <a:schemeClr val="bg1"/>
                </a:solidFill>
              </a:rPr>
            </a:br>
            <a:r>
              <a:rPr lang="nl-NL" altLang="nl-NL" sz="1200">
                <a:solidFill>
                  <a:schemeClr val="bg1"/>
                </a:solidFill>
              </a:rPr>
              <a:t>Auschwitz-Birkenau en Sobibor waren kampen in Polen. Auschwitz-Birkenau was een werk- en vernietigingskamp. Sobibor uitsluitend een vernietigingskamp. Ongeveer 60.000 joden werden uit Nederland naar Auschwitz-Birkenau gedeporteerd en 34.000 naar Sobibor.</a:t>
            </a:r>
            <a:br>
              <a:rPr lang="nl-NL" altLang="nl-NL" sz="1200">
                <a:solidFill>
                  <a:schemeClr val="bg1"/>
                </a:solidFill>
              </a:rPr>
            </a:br>
            <a:br>
              <a:rPr lang="nl-NL" altLang="nl-NL" sz="1200">
                <a:solidFill>
                  <a:schemeClr val="bg1"/>
                </a:solidFill>
              </a:rPr>
            </a:br>
            <a:r>
              <a:rPr lang="nl-NL" altLang="nl-NL" sz="1200">
                <a:solidFill>
                  <a:schemeClr val="bg1"/>
                </a:solidFill>
              </a:rPr>
              <a:t>In deze kampen werden de meeste joden uit Nederland vermoord. Slechts 19 van hen overleefden Sobibor en ongeveer 1150 Auschwitz-Birkenau.</a:t>
            </a:r>
            <a:br>
              <a:rPr lang="nl-NL" altLang="nl-NL" sz="1200">
                <a:solidFill>
                  <a:schemeClr val="bg1"/>
                </a:solidFill>
              </a:rPr>
            </a:br>
            <a:br>
              <a:rPr lang="nl-NL" altLang="nl-NL" sz="1200">
                <a:solidFill>
                  <a:schemeClr val="bg1"/>
                </a:solidFill>
              </a:rPr>
            </a:br>
            <a:r>
              <a:rPr lang="nl-NL" altLang="nl-NL" sz="1200">
                <a:solidFill>
                  <a:schemeClr val="bg1"/>
                </a:solidFill>
              </a:rPr>
              <a:t>Ook de in Nederland woonachtige Sinti en Roma werden door de Nazi's vervolgd. Op 16 mei 1944 werden 245 van hen opgepakt en drie dagen later gedeporteerd naar Auschwitz-Birkenau. Slechts 30 van hen overleefden het.</a:t>
            </a:r>
            <a:br>
              <a:rPr lang="nl-NL" altLang="nl-NL" sz="1200">
                <a:solidFill>
                  <a:schemeClr val="bg1"/>
                </a:solidFill>
              </a:rPr>
            </a:br>
            <a:br>
              <a:rPr lang="nl-NL" altLang="nl-NL" sz="1200">
                <a:solidFill>
                  <a:schemeClr val="bg1"/>
                </a:solidFill>
              </a:rPr>
            </a:br>
            <a:r>
              <a:rPr lang="nl-NL" altLang="nl-NL" sz="1200">
                <a:solidFill>
                  <a:schemeClr val="bg1"/>
                </a:solidFill>
              </a:rPr>
              <a:t>De naam 'Auschwitz' is internationaal het symbool geworden van de poging tot vernietiging van het joodse volk, waar ook ter wereld.</a:t>
            </a:r>
            <a:br>
              <a:rPr lang="nl-NL" altLang="nl-NL" sz="1200">
                <a:solidFill>
                  <a:schemeClr val="bg1"/>
                </a:solidFill>
              </a:rPr>
            </a:br>
            <a:br>
              <a:rPr lang="nl-NL" altLang="nl-NL" sz="1200">
                <a:solidFill>
                  <a:schemeClr val="bg1"/>
                </a:solidFill>
              </a:rPr>
            </a:br>
            <a:r>
              <a:rPr lang="nl-NL" altLang="nl-NL" sz="1200">
                <a:solidFill>
                  <a:schemeClr val="bg1"/>
                </a:solidFill>
              </a:rPr>
              <a:t>Het spiegelmonument herdenkt de miljoenen slachtoffers van rassenwaan. Dit is een plaats van herinnering, rouw en bezinning, een waarschuwing voor alle generaties in de hele wereld.</a:t>
            </a:r>
            <a:br>
              <a:rPr lang="nl-NL" altLang="nl-NL" sz="1200">
                <a:solidFill>
                  <a:schemeClr val="bg1"/>
                </a:solidFill>
              </a:rPr>
            </a:br>
            <a:br>
              <a:rPr lang="nl-NL" altLang="nl-NL" sz="1200">
                <a:solidFill>
                  <a:schemeClr val="bg1"/>
                </a:solidFill>
              </a:rPr>
            </a:br>
            <a:r>
              <a:rPr lang="nl-NL" altLang="nl-NL" sz="1200">
                <a:solidFill>
                  <a:schemeClr val="bg1"/>
                </a:solidFill>
              </a:rPr>
              <a:t>Vergeten zijn de slachtoffers niet en nooit zullen zij vergeten worden. </a:t>
            </a:r>
          </a:p>
        </p:txBody>
      </p:sp>
      <p:pic>
        <p:nvPicPr>
          <p:cNvPr id="35845" name="Picture 5">
            <a:extLst>
              <a:ext uri="{FF2B5EF4-FFF2-40B4-BE49-F238E27FC236}">
                <a16:creationId xmlns:a16="http://schemas.microsoft.com/office/drawing/2014/main" id="{157A2AEB-D908-44F4-8227-6824ED4D485F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260350"/>
            <a:ext cx="3684588" cy="2760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8" name="Picture 8">
            <a:extLst>
              <a:ext uri="{FF2B5EF4-FFF2-40B4-BE49-F238E27FC236}">
                <a16:creationId xmlns:a16="http://schemas.microsoft.com/office/drawing/2014/main" id="{3CCE74B5-C359-452F-A49C-A5C4858DEAE6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141663"/>
            <a:ext cx="3673475" cy="275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852" name="Text Box 12">
            <a:extLst>
              <a:ext uri="{FF2B5EF4-FFF2-40B4-BE49-F238E27FC236}">
                <a16:creationId xmlns:a16="http://schemas.microsoft.com/office/drawing/2014/main" id="{39F52EC6-DEFB-42BF-BEC6-A522E7BF4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6092825"/>
            <a:ext cx="3538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400" b="1">
                <a:solidFill>
                  <a:schemeClr val="bg1"/>
                </a:solidFill>
              </a:rPr>
              <a:t>Wertheimpark Amsterdam, Jan Wolkers</a:t>
            </a:r>
          </a:p>
        </p:txBody>
      </p:sp>
      <p:sp>
        <p:nvSpPr>
          <p:cNvPr id="35854" name="AutoShape 1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FA5D42C-302E-486B-ACE2-1B3B628C1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</p:spTree>
  </p:cSld>
  <p:clrMapOvr>
    <a:masterClrMapping/>
  </p:clrMapOvr>
  <p:transition spd="med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2" grpId="0"/>
      <p:bldP spid="3585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toccoa_final[1].wmv">
            <a:hlinkClick r:id="" action="ppaction://media"/>
            <a:extLst>
              <a:ext uri="{FF2B5EF4-FFF2-40B4-BE49-F238E27FC236}">
                <a16:creationId xmlns:a16="http://schemas.microsoft.com/office/drawing/2014/main" id="{9209C387-5C1D-4C16-8F44-8F087FB36509}"/>
              </a:ext>
            </a:extLst>
          </p:cNvPr>
          <p:cNvPicPr>
            <a:picLocks noGrp="1" noChangeAspect="1" noChangeArrowheads="1"/>
          </p:cNvPicPr>
          <p:nvPr>
            <p:ph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88913"/>
            <a:ext cx="7956550" cy="596741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61" name="AutoShape 9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303899E3-9616-4F8B-ADC6-8B61B2A42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  <p:sp>
        <p:nvSpPr>
          <p:cNvPr id="29700" name="Text Box 10">
            <a:extLst>
              <a:ext uri="{FF2B5EF4-FFF2-40B4-BE49-F238E27FC236}">
                <a16:creationId xmlns:a16="http://schemas.microsoft.com/office/drawing/2014/main" id="{15534CDD-F9FE-4088-AF8C-2DDF4E812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381750"/>
            <a:ext cx="1519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1200">
                <a:solidFill>
                  <a:schemeClr val="bg1"/>
                </a:solidFill>
              </a:rPr>
              <a:t>Duur: </a:t>
            </a:r>
            <a:r>
              <a:rPr lang="en-US" altLang="nl-NL" sz="1200">
                <a:solidFill>
                  <a:schemeClr val="bg1"/>
                </a:solidFill>
                <a:cs typeface="Arial" panose="020B0604020202020204" pitchFamily="34" charset="0"/>
              </a:rPr>
              <a:t>±</a:t>
            </a:r>
            <a:r>
              <a:rPr lang="nl-NL" altLang="nl-NL" sz="1200">
                <a:solidFill>
                  <a:schemeClr val="bg1"/>
                </a:solidFill>
              </a:rPr>
              <a:t> 2,5 minuten</a:t>
            </a:r>
          </a:p>
        </p:txBody>
      </p:sp>
    </p:spTree>
  </p:cSld>
  <p:clrMapOvr>
    <a:masterClrMapping/>
  </p:clrMapOvr>
  <p:transition spd="med" advTm="30000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642" fill="hold"/>
                                        <p:tgtEl>
                                          <p:spTgt spid="235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7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55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9" name="bevrijding.wav">
            <a:hlinkClick r:id="" action="ppaction://media"/>
            <a:extLst>
              <a:ext uri="{FF2B5EF4-FFF2-40B4-BE49-F238E27FC236}">
                <a16:creationId xmlns:a16="http://schemas.microsoft.com/office/drawing/2014/main" id="{42D55EC1-F936-4070-ABA8-BDBF3EE5E6BF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429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4">
            <a:extLst>
              <a:ext uri="{FF2B5EF4-FFF2-40B4-BE49-F238E27FC236}">
                <a16:creationId xmlns:a16="http://schemas.microsoft.com/office/drawing/2014/main" id="{1EC24EFA-513F-4588-8741-7CAC443C3A37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757613" cy="386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0" name="Picture 6">
            <a:extLst>
              <a:ext uri="{FF2B5EF4-FFF2-40B4-BE49-F238E27FC236}">
                <a16:creationId xmlns:a16="http://schemas.microsoft.com/office/drawing/2014/main" id="{BA7574CE-DF36-435F-818F-F4DF2EAE9AA6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0"/>
            <a:ext cx="2700337" cy="3284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3" name="Picture 9">
            <a:extLst>
              <a:ext uri="{FF2B5EF4-FFF2-40B4-BE49-F238E27FC236}">
                <a16:creationId xmlns:a16="http://schemas.microsoft.com/office/drawing/2014/main" id="{EB4474CE-A6FD-4D2C-9FB3-CB3C31F2A55B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3"/>
          <a:stretch>
            <a:fillRect/>
          </a:stretch>
        </p:blipFill>
        <p:spPr>
          <a:xfrm>
            <a:off x="3779838" y="3287713"/>
            <a:ext cx="5364162" cy="3570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40" name="Picture 16">
            <a:extLst>
              <a:ext uri="{FF2B5EF4-FFF2-40B4-BE49-F238E27FC236}">
                <a16:creationId xmlns:a16="http://schemas.microsoft.com/office/drawing/2014/main" id="{A96109C3-2F7D-4307-8E95-A4E4C4A22EA8}"/>
              </a:ext>
            </a:extLst>
          </p:cNvPr>
          <p:cNvPicPr>
            <a:picLocks noGrp="1" noChangeAspect="1" noChangeArrowheads="1" noCrop="1"/>
          </p:cNvPicPr>
          <p:nvPr>
            <p:ph sz="quarter" idx="4294967295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4581525"/>
            <a:ext cx="1439863" cy="1044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44" name="AutoShape 20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605AC72B-8BB1-4C38-80A0-A6679847B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237288"/>
            <a:ext cx="1008063" cy="433387"/>
          </a:xfrm>
          <a:prstGeom prst="actionButtonBlank">
            <a:avLst/>
          </a:prstGeom>
          <a:solidFill>
            <a:srgbClr val="FF99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nl-NL" altLang="nl-NL" b="1">
                <a:effectLst>
                  <a:outerShdw blurRad="38100" dist="38100" dir="2700000" algn="tl">
                    <a:srgbClr val="FFFFFF"/>
                  </a:outerShdw>
                </a:effectLst>
              </a:rPr>
              <a:t>Menu</a:t>
            </a:r>
          </a:p>
        </p:txBody>
      </p:sp>
    </p:spTree>
  </p:cSld>
  <p:clrMapOvr>
    <a:masterClrMapping/>
  </p:clrMapOvr>
  <p:transition spd="med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00" fill="hold"/>
                                        <p:tgtEl>
                                          <p:spTgt spid="266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639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MOVIE_LOOPED_PLAYBACK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3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8.5"/>
</p:tagLst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407</Words>
  <Application>Microsoft Office PowerPoint</Application>
  <PresentationFormat>Diavoorstelling (4:3)</PresentationFormat>
  <Paragraphs>106</Paragraphs>
  <Slides>15</Slides>
  <Notes>15</Notes>
  <HiddenSlides>0</HiddenSlides>
  <MMClips>13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7" baseType="lpstr">
      <vt:lpstr>Arial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STC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G.L.van Broekhuijsen</dc:creator>
  <cp:lastModifiedBy>Gerard van Broekhuijsen</cp:lastModifiedBy>
  <cp:revision>86</cp:revision>
  <dcterms:created xsi:type="dcterms:W3CDTF">2005-04-04T19:30:32Z</dcterms:created>
  <dcterms:modified xsi:type="dcterms:W3CDTF">2023-06-01T20:24:42Z</dcterms:modified>
</cp:coreProperties>
</file>